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4"/>
  </p:notesMasterIdLst>
  <p:sldIdLst>
    <p:sldId id="256" r:id="rId2"/>
    <p:sldId id="269" r:id="rId3"/>
    <p:sldId id="268" r:id="rId4"/>
    <p:sldId id="257" r:id="rId5"/>
    <p:sldId id="258" r:id="rId6"/>
    <p:sldId id="261" r:id="rId7"/>
    <p:sldId id="263" r:id="rId8"/>
    <p:sldId id="264" r:id="rId9"/>
    <p:sldId id="262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2DB5A-31F8-4F06-8D29-EF863BEADD3B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30C29-2E8E-49F6-B5CA-17621FE0B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9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30C29-2E8E-49F6-B5CA-17621FE0BE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9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49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1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778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45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9493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51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19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5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2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0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2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0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8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8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1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D4EFE-F101-47A0-A8C3-B93E2FA9ABB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424AC1-14B1-4021-A196-6C26ED269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20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2E20-9B1A-AF23-246A-44AD54814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77" y="3920513"/>
            <a:ext cx="7766936" cy="1646302"/>
          </a:xfrm>
        </p:spPr>
        <p:txBody>
          <a:bodyPr/>
          <a:lstStyle/>
          <a:p>
            <a:r>
              <a:rPr lang="en-US" dirty="0"/>
              <a:t>m(A*)</a:t>
            </a:r>
            <a:r>
              <a:rPr lang="en-US" dirty="0" err="1"/>
              <a:t>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B0C21-4927-C4BA-C646-19D1BFF40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7877" y="5566812"/>
            <a:ext cx="7766936" cy="1096899"/>
          </a:xfrm>
        </p:spPr>
        <p:txBody>
          <a:bodyPr/>
          <a:lstStyle/>
          <a:p>
            <a:r>
              <a:rPr lang="en-US" dirty="0"/>
              <a:t>Logan Pickell</a:t>
            </a:r>
          </a:p>
          <a:p>
            <a:r>
              <a:rPr lang="en-US" dirty="0"/>
              <a:t>Distributed Computing Final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66742-3AA4-150C-B63B-17F652E7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94" y="71130"/>
            <a:ext cx="7473681" cy="408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3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7EF2-5911-69BD-B469-4DAAA2E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Terrain 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C5C0B-2095-FB7F-C299-8DDDD3909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5733" cy="4351338"/>
          </a:xfrm>
        </p:spPr>
        <p:txBody>
          <a:bodyPr/>
          <a:lstStyle/>
          <a:p>
            <a:r>
              <a:rPr lang="en-US" dirty="0"/>
              <a:t>For optimizations, I changed the grid shape to isometric grid and scaled it to only encompass the areas agents will navigate.</a:t>
            </a:r>
          </a:p>
          <a:p>
            <a:r>
              <a:rPr lang="en-US" dirty="0"/>
              <a:t>Scaling it down to playable area reduces the calculations needed to find the best route.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CFE56-2865-4C6D-008D-62BF6E1B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933" y="139163"/>
            <a:ext cx="4326467" cy="6579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BDA776-FF19-4859-AED0-749EB5FE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29" y="3428999"/>
            <a:ext cx="3703275" cy="33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25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1C39-246E-4425-CFA4-94A3A83F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8421D-7FF3-B563-7DEF-70ACC6F0F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2542" cy="4351338"/>
          </a:xfrm>
        </p:spPr>
        <p:txBody>
          <a:bodyPr/>
          <a:lstStyle/>
          <a:p>
            <a:r>
              <a:rPr lang="en-US" dirty="0"/>
              <a:t>Ultimately, I would like to assign each path calculation to a unity job to take advantage of Burst compiler and multithreading.</a:t>
            </a:r>
          </a:p>
          <a:p>
            <a:r>
              <a:rPr lang="en-US" dirty="0"/>
              <a:t>Unfortunately, with the free version of this A* pathfinding, multithreading was disabled.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610B6-D801-8C7E-78F4-00550FA7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586" y="426299"/>
            <a:ext cx="4229690" cy="1000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2C0A2-A44F-52C2-5C53-E025BDC9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586" y="1561501"/>
            <a:ext cx="4353533" cy="743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6FD00-ADF1-5C54-8DC5-C7BC83537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686" y="3185772"/>
            <a:ext cx="3936768" cy="34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5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3388-805E-98B7-F5F2-D02474AD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B319-EE6E-BD8C-CE8E-87909980D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2A886-C2B8-CD0D-3B14-1B27DD3F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008" y="55369"/>
            <a:ext cx="5048955" cy="2772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9A767-21DF-42A8-E620-84D75C95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2" y="3400075"/>
            <a:ext cx="8716591" cy="74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6DDC5-AACF-4FA0-8E20-D88E05411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716" y="4668733"/>
            <a:ext cx="647790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627C-3606-83F8-9ADB-D90ED6DD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826A0-6EC3-B760-AFC6-D4A17B67F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objects</a:t>
            </a:r>
          </a:p>
          <a:p>
            <a:r>
              <a:rPr lang="en-US" dirty="0"/>
              <a:t>Dive into the A* agent components</a:t>
            </a:r>
          </a:p>
          <a:p>
            <a:r>
              <a:rPr lang="en-US"/>
              <a:t>How I </a:t>
            </a:r>
            <a:r>
              <a:rPr lang="en-US" dirty="0"/>
              <a:t>spawned the agents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Future additions to this project</a:t>
            </a:r>
          </a:p>
          <a:p>
            <a:r>
              <a:rPr lang="en-US" dirty="0"/>
              <a:t>Multithreading used in my summer internship software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0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C50C-CD80-A712-CA20-AA2793AF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5DB71-DD86-9E80-7EF2-DD991760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Pathfinding Agent</a:t>
            </a:r>
          </a:p>
          <a:p>
            <a:r>
              <a:rPr lang="en-US" dirty="0"/>
              <a:t>Mars Terrain</a:t>
            </a:r>
          </a:p>
          <a:p>
            <a:r>
              <a:rPr lang="en-US" dirty="0"/>
              <a:t>Mars Station</a:t>
            </a:r>
          </a:p>
          <a:p>
            <a:r>
              <a:rPr lang="en-US" dirty="0"/>
              <a:t>Supply Crates</a:t>
            </a:r>
          </a:p>
          <a:p>
            <a:r>
              <a:rPr lang="en-US" dirty="0"/>
              <a:t>Computer Monitors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E99CD-7AB2-3846-C704-CB9A372C4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678" y="609600"/>
            <a:ext cx="2934109" cy="2010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10DEA-CCC7-0BE9-7413-DBD1F7AF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334" y="3021434"/>
            <a:ext cx="6670768" cy="226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6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D590-4ADB-DDB6-EBD9-0422B49A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B2CC4-FD8F-E6F0-E0EE-513BC17EA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script is primarily used to issue pathfinding requests to the A* system. </a:t>
            </a:r>
          </a:p>
          <a:p>
            <a:r>
              <a:rPr lang="en-US" dirty="0"/>
              <a:t>Once a request is made, the Seeker will compute the best path using A*.</a:t>
            </a:r>
          </a:p>
          <a:p>
            <a:r>
              <a:rPr lang="en-US" dirty="0"/>
              <a:t>After completing the path, the seeker class often uses a callback system to notify when the path has been computed.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9325E-242D-154C-E357-C972ABAC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59" y="4100975"/>
            <a:ext cx="432495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4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2288-6AB9-3871-E688-AFA58585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CBEC-8AAC-1C7B-A6F9-6841F2A4D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1300" cy="4351338"/>
          </a:xfrm>
        </p:spPr>
        <p:txBody>
          <a:bodyPr/>
          <a:lstStyle/>
          <a:p>
            <a:r>
              <a:rPr lang="en-US" dirty="0"/>
              <a:t>Primary role is to make an agent follow a path generated by the Seeker</a:t>
            </a:r>
          </a:p>
          <a:p>
            <a:r>
              <a:rPr lang="en-US" dirty="0"/>
              <a:t>This class offers control over the agent's speed, movement behavior, and how often to recalculate path.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8629A-E094-D8C2-7174-45CB29EC5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08" y="3146425"/>
            <a:ext cx="4107719" cy="3653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D9BEC4-6037-0048-AF63-9317468F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527" y="4001294"/>
            <a:ext cx="164805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7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238F-6B33-80EE-1261-C112E8E0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Destination Setter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5772D-A9D7-30DB-6EF1-9AAEB5E38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manually setting the target in </a:t>
            </a:r>
            <a:r>
              <a:rPr lang="en-US" dirty="0" err="1"/>
              <a:t>AIPath</a:t>
            </a:r>
            <a:r>
              <a:rPr lang="en-US" dirty="0"/>
              <a:t> script, destination setter updates the target for you.</a:t>
            </a:r>
          </a:p>
          <a:p>
            <a:r>
              <a:rPr lang="en-US" dirty="0"/>
              <a:t>Will keep </a:t>
            </a:r>
            <a:r>
              <a:rPr lang="en-US" dirty="0" err="1"/>
              <a:t>AIPath</a:t>
            </a:r>
            <a:r>
              <a:rPr lang="en-US" dirty="0"/>
              <a:t> notified and allow for recalculations dynamically.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E937A-03E3-ECDB-1296-DD020636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00" y="4100975"/>
            <a:ext cx="4296375" cy="704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3E4BC-AB47-347B-B0C7-133CCA83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22" y="5661963"/>
            <a:ext cx="5315692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79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C573-3265-6D60-78FC-3018B111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Spawn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D16B2-4FC8-FB7A-9A5E-B239DD8C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9888" cy="4351338"/>
          </a:xfrm>
        </p:spPr>
        <p:txBody>
          <a:bodyPr/>
          <a:lstStyle/>
          <a:p>
            <a:r>
              <a:rPr lang="en-US" dirty="0"/>
              <a:t>The control room is where we spawn the bots.</a:t>
            </a:r>
          </a:p>
          <a:p>
            <a:r>
              <a:rPr lang="en-US" dirty="0"/>
              <a:t>This desk has a trigger box around it to allow the player to spawn bots.</a:t>
            </a:r>
          </a:p>
          <a:p>
            <a:r>
              <a:rPr lang="en-US" dirty="0"/>
              <a:t>If the player is in range and presses the interaction key, we increase </a:t>
            </a:r>
            <a:r>
              <a:rPr lang="en-US" dirty="0" err="1"/>
              <a:t>currentbot</a:t>
            </a:r>
            <a:r>
              <a:rPr lang="en-US" dirty="0"/>
              <a:t> count and spawn one.</a:t>
            </a:r>
          </a:p>
          <a:p>
            <a:r>
              <a:rPr lang="en-US" dirty="0"/>
              <a:t>Current bot count updates the top screen with the number of bots we have spawned.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B1465-6417-7F4D-A60B-47093D3C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99" y="4307102"/>
            <a:ext cx="3824318" cy="2391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0387A-6A55-6828-BEBD-C8B01066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13" y="464075"/>
            <a:ext cx="3896269" cy="1629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B5AA67-D532-C6F6-40B8-94DC25DA0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591792"/>
            <a:ext cx="2620095" cy="1433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35E0A9-437E-943E-579A-5DFD658BE0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324"/>
          <a:stretch/>
        </p:blipFill>
        <p:spPr>
          <a:xfrm>
            <a:off x="7634513" y="2550898"/>
            <a:ext cx="389626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2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9A2F-BDA9-FD48-853E-ED909E44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 to spawning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B60B-3B81-98AC-D979-6E4E087D1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9505" cy="4351338"/>
          </a:xfrm>
        </p:spPr>
        <p:txBody>
          <a:bodyPr/>
          <a:lstStyle/>
          <a:p>
            <a:r>
              <a:rPr lang="en-US" dirty="0"/>
              <a:t>I used a pooling technique which reduces memory allocation and garbage collection.</a:t>
            </a:r>
          </a:p>
          <a:p>
            <a:r>
              <a:rPr lang="en-US" dirty="0"/>
              <a:t>On start(), we instantiate 6 inactive bots</a:t>
            </a:r>
          </a:p>
          <a:p>
            <a:r>
              <a:rPr lang="en-US" dirty="0" err="1"/>
              <a:t>SpawnBot</a:t>
            </a:r>
            <a:r>
              <a:rPr lang="en-US" dirty="0"/>
              <a:t>() pulls a bot from the queue</a:t>
            </a:r>
          </a:p>
          <a:p>
            <a:pPr lvl="1"/>
            <a:r>
              <a:rPr lang="en-US" dirty="0"/>
              <a:t>Transformed the bot to the spawn point</a:t>
            </a:r>
          </a:p>
          <a:p>
            <a:pPr lvl="1"/>
            <a:r>
              <a:rPr lang="en-US" dirty="0"/>
              <a:t>Assigns the target using Destination Setter</a:t>
            </a:r>
          </a:p>
          <a:p>
            <a:pPr lvl="1"/>
            <a:r>
              <a:rPr lang="en-US" dirty="0"/>
              <a:t>Assigns the camera to an open monitor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EF85-E9BB-1952-5737-7242EED8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705" y="365125"/>
            <a:ext cx="4429743" cy="199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9E8A0-DBA9-CCC3-4368-EF8ACB01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705" y="2626790"/>
            <a:ext cx="4445213" cy="3659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F8F08-146E-B93B-6779-BCFF0465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792" y="5437344"/>
            <a:ext cx="3010320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8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6C37-CE3F-EA4B-BB24-19734474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Room Monitors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B8306A-7FEB-352E-FD4B-A58D8985D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092" y="661528"/>
            <a:ext cx="5153025" cy="3009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D6D38-70D2-B277-E7E0-E2A3B262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717" y="3671428"/>
            <a:ext cx="8534400" cy="2695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43A7BE-DCBB-4442-DCEA-808FCB73BE41}"/>
              </a:ext>
            </a:extLst>
          </p:cNvPr>
          <p:cNvSpPr txBox="1"/>
          <p:nvPr/>
        </p:nvSpPr>
        <p:spPr>
          <a:xfrm>
            <a:off x="661737" y="1618247"/>
            <a:ext cx="5979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monitors in the control room, I wrote a script to assign the bot camera to an unoccupied monitor.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a limit of 6 bots, with 6 monitors. Upon spawning the bot, its camera gets attached to the render texture for each monitor.</a:t>
            </a:r>
          </a:p>
        </p:txBody>
      </p:sp>
    </p:spTree>
    <p:extLst>
      <p:ext uri="{BB962C8B-B14F-4D97-AF65-F5344CB8AC3E}">
        <p14:creationId xmlns:p14="http://schemas.microsoft.com/office/powerpoint/2010/main" val="27449160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366</TotalTime>
  <Words>426</Words>
  <Application>Microsoft Office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m(A*)rs</vt:lpstr>
      <vt:lpstr>What to expect</vt:lpstr>
      <vt:lpstr>Game Objects</vt:lpstr>
      <vt:lpstr>Seeker</vt:lpstr>
      <vt:lpstr>AI Path</vt:lpstr>
      <vt:lpstr>AI Destination Setter</vt:lpstr>
      <vt:lpstr>Spawn Button</vt:lpstr>
      <vt:lpstr>Optimizations to spawning</vt:lpstr>
      <vt:lpstr>Control Room Monitors</vt:lpstr>
      <vt:lpstr>Terrain Scan</vt:lpstr>
      <vt:lpstr>Multithreading</vt:lpstr>
      <vt:lpstr>OCR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Logan Pickell</dc:creator>
  <cp:lastModifiedBy>Logan Pickell</cp:lastModifiedBy>
  <cp:revision>9</cp:revision>
  <dcterms:created xsi:type="dcterms:W3CDTF">2024-11-27T21:32:38Z</dcterms:created>
  <dcterms:modified xsi:type="dcterms:W3CDTF">2024-12-06T16:45:43Z</dcterms:modified>
</cp:coreProperties>
</file>